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</p:sldIdLst>
  <p:sldSz cy="8887975" cx="121889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99">
          <p15:clr>
            <a:srgbClr val="747775"/>
          </p15:clr>
        </p15:guide>
        <p15:guide id="2" pos="383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99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62f337a05_12_31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a62f337a05_12_31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a62f337a05_12_31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a62f337a05_6_28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3a62f337a05_6_2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a62f337a05_6_2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a62f337a05_6_32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a62f337a05_6_32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a62f337a05_6_32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62f337a05_6_36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a62f337a05_6_36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a62f337a05_6_36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62f337a05_12_35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a62f337a05_12_35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a62f337a05_12_35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62f337a05_12_39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a62f337a05_12_39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a62f337a05_12_39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62f337a05_14_0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a62f337a05_14_0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a62f337a05_14_0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62f337a05_14_5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a62f337a05_14_5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a62f337a05_14_5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62f337a05_12_47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a62f337a05_12_47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a62f337a05_12_47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62f337a05_12_51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a62f337a05_12_51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a62f337a05_12_51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62f337a05_12_55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a62f337a05_12_55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a62f337a05_12_55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62f337a05_12_59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a62f337a05_12_59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a62f337a05_12_59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62f337a05_12_63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a62f337a05_12_63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a62f337a05_12_63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f906b3c3b_0_10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f906b3c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62f337a05_12_67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a62f337a05_12_67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a62f337a05_12_67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f906b3c3b_0_23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f906b3c3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62f337a05_4_147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a62f337a05_4_147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a62f337a05_4_147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62f337a05_4_151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a62f337a05_4_15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62f337a05_4_15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62f337a05_4_155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a62f337a05_4_15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62f337a05_4_15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62f337a05_4_159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a62f337a05_4_159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a62f337a05_4_159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62f337a05_4_163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a62f337a05_4_16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a62f337a05_4_16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62f337a05_4_167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a62f337a05_4_167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a62f337a05_4_167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62f337a05_4_171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a62f337a05_4_17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a62f337a05_4_17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62f337a05_4_175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a62f337a05_4_17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a62f337a05_4_17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62f337a05_12_2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3a62f337a05_12_2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a62f337a05_12_2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62f337a05_4_179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a62f337a05_4_179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a62f337a05_4_179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62f337a05_4_183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a62f337a05_4_18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a62f337a05_4_18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62f337a05_4_187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a62f337a05_4_187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62f337a05_4_187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62f337a05_4_191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a62f337a05_4_19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62f337a05_4_19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62f337a05_4_195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a62f337a05_4_19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a62f337a05_4_19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62f337a05_4_199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a62f337a05_4_199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a62f337a05_4_199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62f337a05_4_203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a62f337a05_4_20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62f337a05_4_20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62f337a05_4_207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a62f337a05_4_207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a62f337a05_4_207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62f337a05_4_211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a62f337a05_4_21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a62f337a05_4_21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62f337a05_4_215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a62f337a05_4_21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a62f337a05_4_21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62f337a05_12_7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3a62f337a05_12_7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a62f337a05_12_7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62f337a05_2_0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62f337a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62f337a05_2_5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62f337a0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62f337a05_2_10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62f337a0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62f337a05_2_15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62f337a0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62f337a05_2_20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62f337a0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62f337a05_2_25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62f337a0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62f337a05_2_30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62f337a0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62f337a05_2_35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62f337a05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62f337a05_2_90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a62f337a05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62f337a05_2_141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a62f337a05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62f337a05_12_11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a62f337a05_12_11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a62f337a05_12_11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62f337a05_2_138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62f337a05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62f337a05_2_135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a62f337a05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62f337a05_2_132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62f337a05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62f337a05_2_129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a62f337a05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62f337a05_2_126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62f337a05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62f337a05_2_123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62f337a05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62f337a05_2_120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a62f337a05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62f337a05_2_117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62f337a05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62f337a05_2_114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62f337a05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62f337a05_2_111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62f337a05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62f337a05_12_15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a62f337a05_12_15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62f337a05_12_15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62f337a05_2_108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a62f337a05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62f337a05_2_105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a62f337a05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62f337a05_2_102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a62f337a05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62f337a05_2_99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a62f337a05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62f337a05_2_96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a62f337a05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a62f337a05_2_93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a62f337a05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62f337a05_2_144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a62f337a05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62f337a05_2_147:notes"/>
          <p:cNvSpPr/>
          <p:nvPr>
            <p:ph idx="2" type="sldImg"/>
          </p:nvPr>
        </p:nvSpPr>
        <p:spPr>
          <a:xfrm>
            <a:off x="1078047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a62f337a05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f906b3c3b_0_64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af906b3c3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62f337a0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a62f337a05_4_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62f337a05_12_19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a62f337a05_12_19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a62f337a05_12_19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62f337a05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a62f337a05_4_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a62f337a0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a62f337a05_4_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62f337a05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a62f337a05_4_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62f337a05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a62f337a05_4_1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62f337a05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a62f337a05_4_1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62f337a05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a62f337a05_4_1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62f337a05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a62f337a05_4_2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62f337a05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a62f337a05_4_2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62f337a05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a62f337a05_4_2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62f337a05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a62f337a05_4_3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62f337a05_12_23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a62f337a05_12_23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a62f337a05_12_23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a62f337a05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a62f337a05_4_3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a62f337a05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a62f337a05_4_3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a62f337a05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a62f337a05_4_3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a62f337a05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a62f337a05_4_42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62f337a05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a62f337a05_4_45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62f337a05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a62f337a05_4_48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a62f337a05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a62f337a05_4_51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a62f337a05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a62f337a05_4_54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a62f337a05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a62f337a05_4_57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62f337a05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a62f337a05_4_60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62f337a05_12_27:notes"/>
          <p:cNvSpPr/>
          <p:nvPr>
            <p:ph idx="2" type="sldImg"/>
          </p:nvPr>
        </p:nvSpPr>
        <p:spPr>
          <a:xfrm>
            <a:off x="1312865" y="857250"/>
            <a:ext cx="4232271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a62f337a05_12_27:notes"/>
          <p:cNvSpPr txBox="1"/>
          <p:nvPr>
            <p:ph idx="1" type="body"/>
          </p:nvPr>
        </p:nvSpPr>
        <p:spPr>
          <a:xfrm>
            <a:off x="685800" y="3300413"/>
            <a:ext cx="54864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a62f337a05_12_27:notes"/>
          <p:cNvSpPr txBox="1"/>
          <p:nvPr>
            <p:ph idx="12" type="sldNum"/>
          </p:nvPr>
        </p:nvSpPr>
        <p:spPr>
          <a:xfrm>
            <a:off x="3884613" y="6513910"/>
            <a:ext cx="29718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62f337a05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a62f337a05_4_63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a62f337a05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a62f337a05_4_66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62f337a05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a62f337a05_4_69:notes"/>
          <p:cNvSpPr/>
          <p:nvPr>
            <p:ph idx="2" type="sldImg"/>
          </p:nvPr>
        </p:nvSpPr>
        <p:spPr>
          <a:xfrm>
            <a:off x="1143276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f906b3c3b_0_50:notes"/>
          <p:cNvSpPr/>
          <p:nvPr>
            <p:ph idx="2" type="sldImg"/>
          </p:nvPr>
        </p:nvSpPr>
        <p:spPr>
          <a:xfrm>
            <a:off x="1078038" y="685800"/>
            <a:ext cx="470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af906b3c3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a62f337a05_6_4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3a62f337a05_6_4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a62f337a05_6_4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a62f337a05_6_8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a62f337a05_6_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a62f337a05_6_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62f337a05_6_12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a62f337a05_6_12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a62f337a05_6_12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a62f337a05_6_16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a62f337a05_6_16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a62f337a05_6_16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a62f337a05_6_20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3a62f337a05_6_20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a62f337a05_6_20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62f337a05_6_24:notes"/>
          <p:cNvSpPr/>
          <p:nvPr>
            <p:ph idx="2" type="sldImg"/>
          </p:nvPr>
        </p:nvSpPr>
        <p:spPr>
          <a:xfrm>
            <a:off x="1312865" y="857250"/>
            <a:ext cx="4232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3a62f337a05_6_24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a62f337a05_6_24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1pPr>
            <a:lvl2pPr lvl="1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2pPr>
            <a:lvl3pPr lvl="2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3pPr>
            <a:lvl4pPr lvl="3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4pPr>
            <a:lvl5pPr lvl="4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5pPr>
            <a:lvl6pPr lvl="5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6pPr>
            <a:lvl7pPr lvl="6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7pPr>
            <a:lvl8pPr lvl="7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8pPr>
            <a:lvl9pPr lvl="8" algn="ctr">
              <a:spcBef>
                <a:spcPts val="0"/>
              </a:spcBef>
              <a:spcAft>
                <a:spcPts val="0"/>
              </a:spcAft>
              <a:buSzPts val="7616"/>
              <a:buNone/>
              <a:defRPr sz="7616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496" y="4897372"/>
            <a:ext cx="11358000" cy="13695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496" y="1911386"/>
            <a:ext cx="11358000" cy="33930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1pPr>
            <a:lvl2pPr lvl="1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2pPr>
            <a:lvl3pPr lvl="2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3pPr>
            <a:lvl4pPr lvl="3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4pPr>
            <a:lvl5pPr lvl="4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5pPr>
            <a:lvl6pPr lvl="5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6pPr>
            <a:lvl7pPr lvl="6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7pPr>
            <a:lvl8pPr lvl="7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8pPr>
            <a:lvl9pPr lvl="8" algn="ctr">
              <a:spcBef>
                <a:spcPts val="0"/>
              </a:spcBef>
              <a:spcAft>
                <a:spcPts val="0"/>
              </a:spcAft>
              <a:buSzPts val="17576"/>
              <a:buNone/>
              <a:defRPr sz="17576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496" y="5447049"/>
            <a:ext cx="11358000" cy="22479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96011" lvl="0" marL="457200" algn="ctr">
              <a:spcBef>
                <a:spcPts val="0"/>
              </a:spcBef>
              <a:spcAft>
                <a:spcPts val="0"/>
              </a:spcAft>
              <a:buSzPts val="2636"/>
              <a:buChar char="●"/>
              <a:defRPr sz="2636"/>
            </a:lvl1pPr>
            <a:lvl2pPr indent="-358808" lvl="1" marL="914400" algn="ctr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2pPr>
            <a:lvl3pPr indent="-358808" lvl="2" marL="1371600" algn="ctr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3pPr>
            <a:lvl4pPr indent="-358808" lvl="3" marL="1828800" algn="ctr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4pPr>
            <a:lvl5pPr indent="-358808" lvl="4" marL="2286000" algn="ctr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5pPr>
            <a:lvl6pPr indent="-358808" lvl="5" marL="2743200" algn="ctr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6pPr>
            <a:lvl7pPr indent="-358808" lvl="6" marL="3200400" algn="ctr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7pPr>
            <a:lvl8pPr indent="-358808" lvl="7" marL="3657600" algn="ctr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8pPr>
            <a:lvl9pPr indent="-358808" lvl="8" marL="4114800" algn="ctr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086" y="274575"/>
            <a:ext cx="82275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086" y="1599835"/>
            <a:ext cx="82275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758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758"/>
              </a:spcBef>
              <a:spcAft>
                <a:spcPts val="1758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086" y="6354902"/>
            <a:ext cx="213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3418" y="6354902"/>
            <a:ext cx="289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1561" y="6354902"/>
            <a:ext cx="213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496" y="3716672"/>
            <a:ext cx="11358000" cy="14547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1pPr>
            <a:lvl2pPr lvl="1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2pPr>
            <a:lvl3pPr lvl="2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3pPr>
            <a:lvl4pPr lvl="3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4pPr>
            <a:lvl5pPr lvl="4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5pPr>
            <a:lvl6pPr lvl="5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6pPr>
            <a:lvl7pPr lvl="6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7pPr>
            <a:lvl8pPr lvl="7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8pPr>
            <a:lvl9pPr lvl="8" algn="ctr">
              <a:spcBef>
                <a:spcPts val="0"/>
              </a:spcBef>
              <a:spcAft>
                <a:spcPts val="0"/>
              </a:spcAft>
              <a:buSzPts val="5273"/>
              <a:buNone/>
              <a:defRPr sz="5272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496" y="1991478"/>
            <a:ext cx="11358000" cy="59034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96011" lvl="0" marL="457200">
              <a:spcBef>
                <a:spcPts val="0"/>
              </a:spcBef>
              <a:spcAft>
                <a:spcPts val="0"/>
              </a:spcAft>
              <a:buSzPts val="2636"/>
              <a:buChar char="●"/>
              <a:defRPr sz="2636"/>
            </a:lvl1pPr>
            <a:lvl2pPr indent="-358808" lvl="1" marL="9144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2pPr>
            <a:lvl3pPr indent="-358808" lvl="2" marL="13716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3pPr>
            <a:lvl4pPr indent="-358808" lvl="3" marL="18288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4pPr>
            <a:lvl5pPr indent="-358808" lvl="4" marL="22860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5pPr>
            <a:lvl6pPr indent="-358808" lvl="5" marL="27432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6pPr>
            <a:lvl7pPr indent="-358808" lvl="6" marL="32004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7pPr>
            <a:lvl8pPr indent="-358808" lvl="7" marL="36576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8pPr>
            <a:lvl9pPr indent="-358808" lvl="8" marL="41148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496" y="1991478"/>
            <a:ext cx="5331900" cy="59034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58808" lvl="0" marL="4572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1pPr>
            <a:lvl2pPr indent="-340207" lvl="1" marL="9144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2pPr>
            <a:lvl3pPr indent="-340207" lvl="2" marL="13716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3pPr>
            <a:lvl4pPr indent="-340207" lvl="3" marL="18288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4pPr>
            <a:lvl5pPr indent="-340207" lvl="4" marL="22860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5pPr>
            <a:lvl6pPr indent="-340207" lvl="5" marL="27432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6pPr>
            <a:lvl7pPr indent="-340207" lvl="6" marL="32004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7pPr>
            <a:lvl8pPr indent="-340207" lvl="7" marL="36576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8pPr>
            <a:lvl9pPr indent="-340207" lvl="8" marL="41148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1588" y="1991478"/>
            <a:ext cx="5331900" cy="59034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58808" lvl="0" marL="4572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1pPr>
            <a:lvl2pPr indent="-340207" lvl="1" marL="9144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2pPr>
            <a:lvl3pPr indent="-340207" lvl="2" marL="13716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3pPr>
            <a:lvl4pPr indent="-340207" lvl="3" marL="18288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4pPr>
            <a:lvl5pPr indent="-340207" lvl="4" marL="22860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5pPr>
            <a:lvl6pPr indent="-340207" lvl="5" marL="27432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6pPr>
            <a:lvl7pPr indent="-340207" lvl="6" marL="32004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7pPr>
            <a:lvl8pPr indent="-340207" lvl="7" marL="36576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8pPr>
            <a:lvl9pPr indent="-340207" lvl="8" marL="41148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1pPr>
            <a:lvl2pPr lvl="1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2pPr>
            <a:lvl3pPr lvl="2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3pPr>
            <a:lvl4pPr lvl="3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4pPr>
            <a:lvl5pPr lvl="4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5pPr>
            <a:lvl6pPr lvl="5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6pPr>
            <a:lvl7pPr lvl="6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7pPr>
            <a:lvl8pPr lvl="7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8pPr>
            <a:lvl9pPr lvl="8">
              <a:spcBef>
                <a:spcPts val="0"/>
              </a:spcBef>
              <a:spcAft>
                <a:spcPts val="0"/>
              </a:spcAft>
              <a:buSzPts val="4101"/>
              <a:buNone/>
              <a:defRPr sz="4101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496" y="960078"/>
            <a:ext cx="3743100" cy="1305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1pPr>
            <a:lvl2pPr lvl="1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2pPr>
            <a:lvl3pPr lvl="2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3pPr>
            <a:lvl4pPr lvl="3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4pPr>
            <a:lvl5pPr lvl="4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5pPr>
            <a:lvl6pPr lvl="5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6pPr>
            <a:lvl7pPr lvl="6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7pPr>
            <a:lvl8pPr lvl="7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8pPr>
            <a:lvl9pPr lvl="8">
              <a:spcBef>
                <a:spcPts val="0"/>
              </a:spcBef>
              <a:spcAft>
                <a:spcPts val="0"/>
              </a:spcAft>
              <a:buSzPts val="3515"/>
              <a:buNone/>
              <a:defRPr sz="3515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496" y="2401231"/>
            <a:ext cx="3743100" cy="54939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40207" lvl="0" marL="4572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1pPr>
            <a:lvl2pPr indent="-340207" lvl="1" marL="9144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2pPr>
            <a:lvl3pPr indent="-340207" lvl="2" marL="13716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3pPr>
            <a:lvl4pPr indent="-340207" lvl="3" marL="18288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4pPr>
            <a:lvl5pPr indent="-340207" lvl="4" marL="22860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5pPr>
            <a:lvl6pPr indent="-340207" lvl="5" marL="27432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6pPr>
            <a:lvl7pPr indent="-340207" lvl="6" marL="3200400">
              <a:spcBef>
                <a:spcPts val="0"/>
              </a:spcBef>
              <a:spcAft>
                <a:spcPts val="0"/>
              </a:spcAft>
              <a:buSzPts val="1758"/>
              <a:buChar char="●"/>
              <a:defRPr sz="1757"/>
            </a:lvl7pPr>
            <a:lvl8pPr indent="-340207" lvl="7" marL="3657600">
              <a:spcBef>
                <a:spcPts val="0"/>
              </a:spcBef>
              <a:spcAft>
                <a:spcPts val="0"/>
              </a:spcAft>
              <a:buSzPts val="1758"/>
              <a:buChar char="○"/>
              <a:defRPr sz="1757"/>
            </a:lvl8pPr>
            <a:lvl9pPr indent="-340207" lvl="8" marL="4114800">
              <a:spcBef>
                <a:spcPts val="0"/>
              </a:spcBef>
              <a:spcAft>
                <a:spcPts val="0"/>
              </a:spcAft>
              <a:buSzPts val="1758"/>
              <a:buChar char="■"/>
              <a:defRPr sz="1757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503" y="777860"/>
            <a:ext cx="8488200" cy="70689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1pPr>
            <a:lvl2pPr lvl="1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2pPr>
            <a:lvl3pPr lvl="2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3pPr>
            <a:lvl4pPr lvl="3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4pPr>
            <a:lvl5pPr lvl="4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5pPr>
            <a:lvl6pPr lvl="5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6pPr>
            <a:lvl7pPr lvl="6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7pPr>
            <a:lvl8pPr lvl="7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8pPr>
            <a:lvl9pPr lvl="8">
              <a:spcBef>
                <a:spcPts val="0"/>
              </a:spcBef>
              <a:spcAft>
                <a:spcPts val="0"/>
              </a:spcAft>
              <a:buSzPts val="7030"/>
              <a:buNone/>
              <a:defRPr sz="703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216"/>
            <a:ext cx="6094500" cy="88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3900" lIns="133900" spcFirstLastPara="1" rIns="133900" wrap="square" tIns="133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3911" y="2130928"/>
            <a:ext cx="5392200" cy="25614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1pPr>
            <a:lvl2pPr lvl="1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2pPr>
            <a:lvl3pPr lvl="2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3pPr>
            <a:lvl4pPr lvl="3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4pPr>
            <a:lvl5pPr lvl="4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5pPr>
            <a:lvl6pPr lvl="5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6pPr>
            <a:lvl7pPr lvl="6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7pPr>
            <a:lvl8pPr lvl="7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8pPr>
            <a:lvl9pPr lvl="8" algn="ctr">
              <a:spcBef>
                <a:spcPts val="0"/>
              </a:spcBef>
              <a:spcAft>
                <a:spcPts val="0"/>
              </a:spcAft>
              <a:buSzPts val="6152"/>
              <a:buNone/>
              <a:defRPr sz="6151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3911" y="4843717"/>
            <a:ext cx="5392200" cy="21342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76"/>
              <a:buNone/>
              <a:defRPr sz="3075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4352" y="1251203"/>
            <a:ext cx="5114700" cy="63852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indent="-396011" lvl="0" marL="457200">
              <a:spcBef>
                <a:spcPts val="0"/>
              </a:spcBef>
              <a:spcAft>
                <a:spcPts val="0"/>
              </a:spcAft>
              <a:buSzPts val="2636"/>
              <a:buChar char="●"/>
              <a:defRPr sz="2636"/>
            </a:lvl1pPr>
            <a:lvl2pPr indent="-358808" lvl="1" marL="9144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2pPr>
            <a:lvl3pPr indent="-358808" lvl="2" marL="13716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3pPr>
            <a:lvl4pPr indent="-358808" lvl="3" marL="18288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4pPr>
            <a:lvl5pPr indent="-358808" lvl="4" marL="22860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5pPr>
            <a:lvl6pPr indent="-358808" lvl="5" marL="27432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6pPr>
            <a:lvl7pPr indent="-358808" lvl="6" marL="3200400">
              <a:spcBef>
                <a:spcPts val="0"/>
              </a:spcBef>
              <a:spcAft>
                <a:spcPts val="0"/>
              </a:spcAft>
              <a:buSzPts val="2051"/>
              <a:buChar char="●"/>
              <a:defRPr sz="2050"/>
            </a:lvl7pPr>
            <a:lvl8pPr indent="-358808" lvl="7" marL="3657600">
              <a:spcBef>
                <a:spcPts val="0"/>
              </a:spcBef>
              <a:spcAft>
                <a:spcPts val="0"/>
              </a:spcAft>
              <a:buSzPts val="2051"/>
              <a:buChar char="○"/>
              <a:defRPr sz="2050"/>
            </a:lvl8pPr>
            <a:lvl9pPr indent="-358808" lvl="8" marL="4114800">
              <a:spcBef>
                <a:spcPts val="0"/>
              </a:spcBef>
              <a:spcAft>
                <a:spcPts val="0"/>
              </a:spcAft>
              <a:buSzPts val="2051"/>
              <a:buChar char="■"/>
              <a:defRPr sz="205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496" y="7310439"/>
            <a:ext cx="7996500" cy="10455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6"/>
              <a:buNone/>
              <a:defRPr sz="2636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>
              <a:buNone/>
              <a:defRPr sz="1464"/>
            </a:lvl1pPr>
            <a:lvl2pPr lvl="1">
              <a:buNone/>
              <a:defRPr sz="1464"/>
            </a:lvl2pPr>
            <a:lvl3pPr lvl="2">
              <a:buNone/>
              <a:defRPr sz="1464"/>
            </a:lvl3pPr>
            <a:lvl4pPr lvl="3">
              <a:buNone/>
              <a:defRPr sz="1464"/>
            </a:lvl4pPr>
            <a:lvl5pPr lvl="4">
              <a:buNone/>
              <a:defRPr sz="1464"/>
            </a:lvl5pPr>
            <a:lvl6pPr lvl="5">
              <a:buNone/>
              <a:defRPr sz="1464"/>
            </a:lvl6pPr>
            <a:lvl7pPr lvl="6">
              <a:buNone/>
              <a:defRPr sz="1464"/>
            </a:lvl7pPr>
            <a:lvl8pPr lvl="7">
              <a:buNone/>
              <a:defRPr sz="1464"/>
            </a:lvl8pPr>
            <a:lvl9pPr lvl="8">
              <a:buNone/>
              <a:defRPr sz="1464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769004"/>
            <a:ext cx="11358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3900" lIns="133900" spcFirstLastPara="1" rIns="133900" wrap="square" tIns="133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1"/>
              <a:buNone/>
              <a:defRPr sz="410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991478"/>
            <a:ext cx="11358000" cy="59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3900" lIns="133900" spcFirstLastPara="1" rIns="133900" wrap="square" tIns="133900">
            <a:normAutofit/>
          </a:bodyPr>
          <a:lstStyle>
            <a:lvl1pPr indent="-396011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6"/>
              <a:buChar char="●"/>
              <a:defRPr sz="2636">
                <a:solidFill>
                  <a:schemeClr val="dk2"/>
                </a:solidFill>
              </a:defRPr>
            </a:lvl1pPr>
            <a:lvl2pPr indent="-358808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○"/>
              <a:defRPr sz="2050">
                <a:solidFill>
                  <a:schemeClr val="dk2"/>
                </a:solidFill>
              </a:defRPr>
            </a:lvl2pPr>
            <a:lvl3pPr indent="-358808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■"/>
              <a:defRPr sz="2050">
                <a:solidFill>
                  <a:schemeClr val="dk2"/>
                </a:solidFill>
              </a:defRPr>
            </a:lvl3pPr>
            <a:lvl4pPr indent="-358808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●"/>
              <a:defRPr sz="2050">
                <a:solidFill>
                  <a:schemeClr val="dk2"/>
                </a:solidFill>
              </a:defRPr>
            </a:lvl4pPr>
            <a:lvl5pPr indent="-358808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○"/>
              <a:defRPr sz="2050">
                <a:solidFill>
                  <a:schemeClr val="dk2"/>
                </a:solidFill>
              </a:defRPr>
            </a:lvl5pPr>
            <a:lvl6pPr indent="-358808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■"/>
              <a:defRPr sz="2050">
                <a:solidFill>
                  <a:schemeClr val="dk2"/>
                </a:solidFill>
              </a:defRPr>
            </a:lvl6pPr>
            <a:lvl7pPr indent="-358808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●"/>
              <a:defRPr sz="2050">
                <a:solidFill>
                  <a:schemeClr val="dk2"/>
                </a:solidFill>
              </a:defRPr>
            </a:lvl7pPr>
            <a:lvl8pPr indent="-358808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○"/>
              <a:defRPr sz="2050">
                <a:solidFill>
                  <a:schemeClr val="dk2"/>
                </a:solidFill>
              </a:defRPr>
            </a:lvl8pPr>
            <a:lvl9pPr indent="-358808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1"/>
              <a:buChar char="■"/>
              <a:defRPr sz="20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8058045"/>
            <a:ext cx="731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900" lIns="133900" spcFirstLastPara="1" rIns="133900" wrap="square" tIns="133900">
            <a:normAutofit/>
          </a:bodyPr>
          <a:lstStyle>
            <a:lvl1pPr lvl="0" algn="r">
              <a:buNone/>
              <a:defRPr sz="1464">
                <a:solidFill>
                  <a:schemeClr val="dk2"/>
                </a:solidFill>
              </a:defRPr>
            </a:lvl1pPr>
            <a:lvl2pPr lvl="1" algn="r">
              <a:buNone/>
              <a:defRPr sz="1464">
                <a:solidFill>
                  <a:schemeClr val="dk2"/>
                </a:solidFill>
              </a:defRPr>
            </a:lvl2pPr>
            <a:lvl3pPr lvl="2" algn="r">
              <a:buNone/>
              <a:defRPr sz="1464">
                <a:solidFill>
                  <a:schemeClr val="dk2"/>
                </a:solidFill>
              </a:defRPr>
            </a:lvl3pPr>
            <a:lvl4pPr lvl="3" algn="r">
              <a:buNone/>
              <a:defRPr sz="1464">
                <a:solidFill>
                  <a:schemeClr val="dk2"/>
                </a:solidFill>
              </a:defRPr>
            </a:lvl4pPr>
            <a:lvl5pPr lvl="4" algn="r">
              <a:buNone/>
              <a:defRPr sz="1464">
                <a:solidFill>
                  <a:schemeClr val="dk2"/>
                </a:solidFill>
              </a:defRPr>
            </a:lvl5pPr>
            <a:lvl6pPr lvl="5" algn="r">
              <a:buNone/>
              <a:defRPr sz="1464">
                <a:solidFill>
                  <a:schemeClr val="dk2"/>
                </a:solidFill>
              </a:defRPr>
            </a:lvl6pPr>
            <a:lvl7pPr lvl="6" algn="r">
              <a:buNone/>
              <a:defRPr sz="1464">
                <a:solidFill>
                  <a:schemeClr val="dk2"/>
                </a:solidFill>
              </a:defRPr>
            </a:lvl7pPr>
            <a:lvl8pPr lvl="7" algn="r">
              <a:buNone/>
              <a:defRPr sz="1464">
                <a:solidFill>
                  <a:schemeClr val="dk2"/>
                </a:solidFill>
              </a:defRPr>
            </a:lvl8pPr>
            <a:lvl9pPr lvl="8" algn="r">
              <a:buNone/>
              <a:defRPr sz="1464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3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4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0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7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0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6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6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5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ctr" bIns="133900" lIns="133900" spcFirstLastPara="1" rIns="133900" wrap="square" tIns="133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Probability &amp; Statistics</a:t>
            </a:r>
            <a:endParaRPr sz="7616"/>
          </a:p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1729167" y="3774344"/>
            <a:ext cx="8730600" cy="6699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3"/>
              <a:buNone/>
            </a:pPr>
            <a:r>
              <a:rPr lang="en" sz="2197"/>
              <a:t>GVHD: Nguyễn An Khương</a:t>
            </a:r>
            <a:endParaRPr sz="2197"/>
          </a:p>
        </p:txBody>
      </p:sp>
      <p:sp>
        <p:nvSpPr>
          <p:cNvPr id="65" name="Google Shape;65;p17"/>
          <p:cNvSpPr txBox="1"/>
          <p:nvPr>
            <p:ph idx="1" type="subTitle"/>
          </p:nvPr>
        </p:nvSpPr>
        <p:spPr>
          <a:xfrm>
            <a:off x="1729167" y="4833522"/>
            <a:ext cx="8730600" cy="2511000"/>
          </a:xfrm>
          <a:prstGeom prst="rect">
            <a:avLst/>
          </a:prstGeom>
        </p:spPr>
        <p:txBody>
          <a:bodyPr anchorCtr="0" anchor="t" bIns="133900" lIns="133900" spcFirstLastPara="1" rIns="133900" wrap="square" tIns="133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Nhóm 10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Nguyễn Viết Vũ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Phan Hoàng Tú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3"/>
              <a:buFont typeface="Arial"/>
              <a:buNone/>
            </a:pPr>
            <a:r>
              <a:rPr lang="en" sz="2197"/>
              <a:t>Đinh Thị Thu Thuỷ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3"/>
              <a:buNone/>
            </a:pPr>
            <a:r>
              <a:rPr lang="en" sz="2197"/>
              <a:t>Nguyễn Thị Cẩm Tú</a:t>
            </a:r>
            <a:endParaRPr sz="219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3"/>
              <a:buNone/>
            </a:pPr>
            <a:r>
              <a:rPr lang="en" sz="2197"/>
              <a:t>Đinh Trương Tuệ Linh</a:t>
            </a:r>
            <a:endParaRPr sz="219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2.6 Probability and Statistics</a:t>
            </a:r>
            <a:endParaRPr sz="7616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22.6 Random Variables</a:t>
            </a:r>
            <a:endParaRPr sz="7616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4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22.8 </a:t>
            </a:r>
            <a:r>
              <a:rPr lang="en" sz="7616"/>
              <a:t>Distributions</a:t>
            </a:r>
            <a:endParaRPr sz="7616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9"/>
          <p:cNvSpPr txBox="1"/>
          <p:nvPr>
            <p:ph type="ctrTitle"/>
          </p:nvPr>
        </p:nvSpPr>
        <p:spPr>
          <a:xfrm>
            <a:off x="415507" y="1286627"/>
            <a:ext cx="11358000" cy="3546900"/>
          </a:xfrm>
          <a:prstGeom prst="rect">
            <a:avLst/>
          </a:prstGeom>
        </p:spPr>
        <p:txBody>
          <a:bodyPr anchorCtr="0" anchor="b" bIns="133900" lIns="133900" spcFirstLastPara="1" rIns="133900" wrap="square" tIns="133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16"/>
              <a:t>22.10 Statistics</a:t>
            </a:r>
            <a:endParaRPr sz="7616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